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6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11BA-C699-468F-9D73-2E06B24B811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FBEE-81FD-4A1F-8907-5445CB362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8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BDF0A9-BF4D-471B-9BA6-09D2D3464D99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449ACD-381F-490A-A3C9-84242345487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HfW cursive bold" panose="00000500000000000000" pitchFamily="2" charset="0"/>
              </a:rPr>
              <a:t>Year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HfW precursive semibold" panose="00000500000000000000" pitchFamily="2" charset="0"/>
              </a:rPr>
              <a:t>Please learn these prayers as part of your home learning.</a:t>
            </a:r>
          </a:p>
        </p:txBody>
      </p:sp>
    </p:spTree>
    <p:extLst>
      <p:ext uri="{BB962C8B-B14F-4D97-AF65-F5344CB8AC3E}">
        <p14:creationId xmlns:p14="http://schemas.microsoft.com/office/powerpoint/2010/main" val="404234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dirty="0"/>
              <a:t>The Crowning of Our Lady Queen of Heaven</a:t>
            </a:r>
          </a:p>
          <a:p>
            <a:pPr algn="ctr"/>
            <a:endParaRPr lang="en-GB" sz="1000" b="1" dirty="0"/>
          </a:p>
          <a:p>
            <a:pPr algn="ctr"/>
            <a:r>
              <a:rPr lang="en-GB" dirty="0"/>
              <a:t>Revelation 12: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3403" y="6284979"/>
            <a:ext cx="277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Grace of Final Perseverance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442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/>
              <a:t>Hail Mary, full of grace.</a:t>
            </a:r>
          </a:p>
          <a:p>
            <a:r>
              <a:rPr lang="en-GB" sz="2200" i="1" dirty="0"/>
              <a:t>Our Lord is with thee.</a:t>
            </a:r>
          </a:p>
          <a:p>
            <a:r>
              <a:rPr lang="en-GB" sz="2200" i="1" dirty="0"/>
              <a:t>Blessed art thou among women,</a:t>
            </a:r>
          </a:p>
          <a:p>
            <a:r>
              <a:rPr lang="en-GB" sz="2200" i="1" dirty="0"/>
              <a:t>and blessed is the fruit of thy womb,</a:t>
            </a:r>
          </a:p>
          <a:p>
            <a:r>
              <a:rPr lang="en-GB" sz="2200" i="1" dirty="0"/>
              <a:t>Jesus.</a:t>
            </a:r>
          </a:p>
          <a:p>
            <a:r>
              <a:rPr lang="en-GB" sz="2200" dirty="0"/>
              <a:t>Holy Mary, Mother of God,</a:t>
            </a:r>
          </a:p>
          <a:p>
            <a:r>
              <a:rPr lang="en-GB" sz="2200" dirty="0"/>
              <a:t>pray for us sinners,</a:t>
            </a:r>
          </a:p>
          <a:p>
            <a:r>
              <a:rPr lang="en-GB" sz="2200" dirty="0"/>
              <a:t>now and at the hour of our death.</a:t>
            </a:r>
          </a:p>
          <a:p>
            <a:r>
              <a:rPr lang="en-GB" sz="2200" dirty="0"/>
              <a:t>Amen.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46" y="141277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u="sng" dirty="0"/>
              <a:t>The Glorious Mysteries</a:t>
            </a:r>
            <a:endParaRPr lang="en-GB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99" y="1642652"/>
            <a:ext cx="3205802" cy="46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7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latin typeface="HfW cursive bold" panose="00000500000000000000" pitchFamily="2" charset="0"/>
              </a:rPr>
              <a:t>Diocesan Prayer for Vocations</a:t>
            </a:r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Lord Jesus, send labourers into your harvest.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Inspire, in the hearts of your people,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vocations to the priesthood and religious life.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Bless our families with a spirit of generosity.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May those whom you call to the priesthood and religious life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have the courage to give themselves to your Church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as co-operators in your work.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dirty="0">
                <a:latin typeface="HfW cursive bold" panose="00000500000000000000" pitchFamily="2" charset="0"/>
              </a:rPr>
              <a:t>St. John </a:t>
            </a:r>
            <a:r>
              <a:rPr lang="en-GB" altLang="en-US" dirty="0" err="1">
                <a:latin typeface="HfW cursive bold" panose="00000500000000000000" pitchFamily="2" charset="0"/>
              </a:rPr>
              <a:t>Vianney</a:t>
            </a:r>
            <a:r>
              <a:rPr lang="en-GB" altLang="en-US" dirty="0">
                <a:latin typeface="HfW cursive bold" panose="00000500000000000000" pitchFamily="2" charset="0"/>
              </a:rPr>
              <a:t>: Pray for us</a:t>
            </a:r>
          </a:p>
        </p:txBody>
      </p:sp>
      <p:pic>
        <p:nvPicPr>
          <p:cNvPr id="33796" name="Picture 2" descr="https://i.pinimg.com/564x/91/0d/db/910ddb61dfcc502b8bdcd69522f32e57--romans--catholic-church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41" y="4186238"/>
            <a:ext cx="208240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93296"/>
            <a:ext cx="771021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886700" cy="6634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latin typeface="HfW cursive bold" panose="00000500000000000000" pitchFamily="2" charset="0"/>
              </a:rPr>
              <a:t>Regina </a:t>
            </a:r>
            <a:r>
              <a:rPr lang="en-GB" altLang="en-US" sz="4000" b="1" dirty="0" err="1">
                <a:latin typeface="HfW cursive bold" panose="00000500000000000000" pitchFamily="2" charset="0"/>
              </a:rPr>
              <a:t>Caeli</a:t>
            </a:r>
            <a:endParaRPr lang="en-GB" altLang="en-US" sz="4000" b="1" dirty="0">
              <a:latin typeface="HfW cursive bold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794" y="1255713"/>
            <a:ext cx="8136731" cy="5308600"/>
          </a:xfrm>
        </p:spPr>
        <p:txBody>
          <a:bodyPr rtlCol="0">
            <a:normAutofit fontScale="92500" lnSpcReduction="20000"/>
          </a:bodyPr>
          <a:lstStyle/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Queen of Heaven, rejoice.  Alleluia!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For he whom you were made worthy to bear.  Alleluia!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Has risen as he said.  Alleluia!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Pray for us to our God.  Alleluia!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Rejoice and be glad, O Virgin Mary.  Alleluia!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For the Lord has risen indeed.  Alleluia! 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Let us pray;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God, who through the resurrection of your Son, our Lord Jesus Christ, 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has made glad the whole world, grant us, we pray,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that through the intercession of the Virgin Mary, his mother,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we may attain the joys of everlasting life. 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Through the same Christ our Lord.</a:t>
            </a:r>
          </a:p>
          <a:p>
            <a:pPr marL="0" indent="0" defTabSz="914377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HfW cursive bold" panose="00000500000000000000" pitchFamily="2" charset="0"/>
              </a:rPr>
              <a:t>Amen.</a:t>
            </a:r>
          </a:p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5124" name="Picture 4" descr="https://i.pinimg.com/236x/43/3e/a6/433ea60b215ff3eb702e0788b50c8377--mama-mia-roman-catho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80" y="7818"/>
            <a:ext cx="1446655" cy="1476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6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539940" y="3014296"/>
            <a:ext cx="641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endParaRPr lang="en-US" altLang="en-US" b="1" u="sng">
              <a:latin typeface="Lucida Calligraphy" pitchFamily="66" charset="0"/>
            </a:endParaRPr>
          </a:p>
          <a:p>
            <a:pPr algn="ctr" eaLnBrk="1" hangingPunct="1"/>
            <a:endParaRPr lang="en-US" altLang="en-US">
              <a:latin typeface="Lucida Calligraphy" pitchFamily="66" charset="0"/>
            </a:endParaRPr>
          </a:p>
          <a:p>
            <a:pPr algn="ctr" eaLnBrk="1" hangingPunct="1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36513"/>
            <a:ext cx="7886700" cy="1325562"/>
          </a:xfrm>
        </p:spPr>
        <p:txBody>
          <a:bodyPr rtlCol="0">
            <a:norm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fW cursive bold" panose="00000500000000000000" pitchFamily="2" charset="0"/>
              </a:rPr>
              <a:t>The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HfW cursive bold" panose="00000500000000000000" pitchFamily="2" charset="0"/>
              </a:rPr>
              <a:t>Magnificat</a:t>
            </a:r>
            <a:endParaRPr lang="en-US" alt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HfW cursive bold" panose="00000500000000000000" pitchFamily="2" charset="0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816769" y="1362075"/>
            <a:ext cx="5843463" cy="5283200"/>
          </a:xfrm>
        </p:spPr>
        <p:txBody>
          <a:bodyPr rtlCol="0">
            <a:normAutofit fontScale="77500" lnSpcReduction="20000"/>
          </a:bodyPr>
          <a:lstStyle/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My soul glorifies the Lord,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My spirit rejoices in God, my </a:t>
            </a:r>
            <a:r>
              <a:rPr lang="en-US" altLang="en-US" sz="3600" dirty="0" err="1">
                <a:latin typeface="HfW cursive bold" panose="00000500000000000000" pitchFamily="2" charset="0"/>
              </a:rPr>
              <a:t>Saviour</a:t>
            </a:r>
            <a:r>
              <a:rPr lang="en-US" altLang="en-US" sz="3600" dirty="0">
                <a:latin typeface="HfW cursive bold" panose="00000500000000000000" pitchFamily="2" charset="0"/>
              </a:rPr>
              <a:t>.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He looks on his servant in her loneliness;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henceforth all ages will call me blessed.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600" dirty="0">
              <a:latin typeface="HfW cursive bold" panose="00000500000000000000" pitchFamily="2" charset="0"/>
            </a:endParaRP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The Almighty works marvels for me.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Holy his name!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His mercy is from age to age,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HfW cursive bold" panose="00000500000000000000" pitchFamily="2" charset="0"/>
              </a:rPr>
              <a:t>on those who fear him.</a:t>
            </a:r>
          </a:p>
          <a:p>
            <a:pPr marL="228594" indent="-228594" defTabSz="914377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+mn-lt"/>
            </a:endParaRPr>
          </a:p>
        </p:txBody>
      </p:sp>
      <p:pic>
        <p:nvPicPr>
          <p:cNvPr id="13314" name="Picture 2" descr="http://www.soulshepherding.org/wp-content/uploads/2012/12/Marys-magnific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6369"/>
          <a:stretch/>
        </p:blipFill>
        <p:spPr bwMode="auto">
          <a:xfrm flipH="1">
            <a:off x="6507480" y="2088344"/>
            <a:ext cx="2471260" cy="4060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9841" y="357189"/>
            <a:ext cx="5886375" cy="63515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He puts forth his arm in strength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and scatters the proud-hearted.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He casts the mighty from their thrones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and raises the lowly.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HfW cursive bold" panose="00000500000000000000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He fills the starving with good things,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sends the rich away empty.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He protects Israel, his servant,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remembering his mercy,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the mercy promised to our fathers,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HfW cursive bold" panose="00000500000000000000" pitchFamily="2" charset="0"/>
              </a:rPr>
              <a:t>to Abraham and his sons for ever.  Amen.</a:t>
            </a:r>
          </a:p>
        </p:txBody>
      </p:sp>
      <p:pic>
        <p:nvPicPr>
          <p:cNvPr id="4" name="Picture 2" descr="http://www.soulshepherding.org/wp-content/uploads/2012/12/Marys-magnific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6369"/>
          <a:stretch/>
        </p:blipFill>
        <p:spPr bwMode="auto">
          <a:xfrm flipH="1">
            <a:off x="6263037" y="1626617"/>
            <a:ext cx="2471260" cy="4060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glorious Mysteries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Resurrection</a:t>
            </a:r>
          </a:p>
          <a:p>
            <a:r>
              <a:rPr lang="en-GB" dirty="0"/>
              <a:t>The Ascension</a:t>
            </a:r>
          </a:p>
          <a:p>
            <a:r>
              <a:rPr lang="en-GB" dirty="0"/>
              <a:t>The Decent of the Holy Spirit</a:t>
            </a:r>
          </a:p>
          <a:p>
            <a:r>
              <a:rPr lang="en-GB" dirty="0"/>
              <a:t>The Assumption</a:t>
            </a:r>
          </a:p>
          <a:p>
            <a:r>
              <a:rPr lang="en-GB" dirty="0"/>
              <a:t>The Crowning of Our Lady Queen of Heaven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1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360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dirty="0"/>
              <a:t>The Resurrection</a:t>
            </a:r>
          </a:p>
          <a:p>
            <a:pPr algn="ctr"/>
            <a:endParaRPr lang="en-GB" sz="1000" b="1" dirty="0"/>
          </a:p>
          <a:p>
            <a:pPr algn="ctr"/>
            <a:r>
              <a:rPr lang="en-GB" dirty="0"/>
              <a:t>John 20: 1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4737" y="6120903"/>
            <a:ext cx="64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Faith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442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/>
              <a:t>Hail Mary, full of grace.</a:t>
            </a:r>
          </a:p>
          <a:p>
            <a:r>
              <a:rPr lang="en-GB" sz="2200" i="1" dirty="0"/>
              <a:t>Our Lord is with thee.</a:t>
            </a:r>
          </a:p>
          <a:p>
            <a:r>
              <a:rPr lang="en-GB" sz="2200" i="1" dirty="0"/>
              <a:t>Blessed art thou among women,</a:t>
            </a:r>
          </a:p>
          <a:p>
            <a:r>
              <a:rPr lang="en-GB" sz="2200" i="1" dirty="0"/>
              <a:t>and blessed is the fruit of thy womb,</a:t>
            </a:r>
          </a:p>
          <a:p>
            <a:r>
              <a:rPr lang="en-GB" sz="2200" i="1" dirty="0"/>
              <a:t>Jesus.</a:t>
            </a:r>
          </a:p>
          <a:p>
            <a:r>
              <a:rPr lang="en-GB" sz="2200" dirty="0"/>
              <a:t>Holy Mary, Mother of God,</a:t>
            </a:r>
          </a:p>
          <a:p>
            <a:r>
              <a:rPr lang="en-GB" sz="2200" dirty="0"/>
              <a:t>pray for us sinners,</a:t>
            </a:r>
          </a:p>
          <a:p>
            <a:r>
              <a:rPr lang="en-GB" sz="2200" dirty="0"/>
              <a:t>now and at the hour of our death.</a:t>
            </a:r>
          </a:p>
          <a:p>
            <a:r>
              <a:rPr lang="en-GB" sz="2200" dirty="0"/>
              <a:t>Amen.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46" y="141277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u="sng" dirty="0"/>
              <a:t>The Glorious Mysteries</a:t>
            </a:r>
            <a:endParaRPr lang="en-GB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4" y="1435552"/>
            <a:ext cx="3219450" cy="456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0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360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dirty="0"/>
              <a:t>The Ascension</a:t>
            </a:r>
          </a:p>
          <a:p>
            <a:pPr algn="ctr"/>
            <a:endParaRPr lang="en-GB" sz="1000" b="1" dirty="0"/>
          </a:p>
          <a:p>
            <a:pPr algn="ctr"/>
            <a:r>
              <a:rPr lang="en-GB" dirty="0"/>
              <a:t>Luke 24: 31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6120903"/>
            <a:ext cx="156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Christian Hope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442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/>
              <a:t>Hail Mary, full of grace.</a:t>
            </a:r>
          </a:p>
          <a:p>
            <a:r>
              <a:rPr lang="en-GB" sz="2200" i="1" dirty="0"/>
              <a:t>Our Lord is with thee.</a:t>
            </a:r>
          </a:p>
          <a:p>
            <a:r>
              <a:rPr lang="en-GB" sz="2200" i="1" dirty="0"/>
              <a:t>Blessed art thou among women,</a:t>
            </a:r>
          </a:p>
          <a:p>
            <a:r>
              <a:rPr lang="en-GB" sz="2200" i="1" dirty="0"/>
              <a:t>and blessed is the fruit of thy womb,</a:t>
            </a:r>
          </a:p>
          <a:p>
            <a:r>
              <a:rPr lang="en-GB" sz="2200" i="1" dirty="0"/>
              <a:t>Jesus.</a:t>
            </a:r>
          </a:p>
          <a:p>
            <a:r>
              <a:rPr lang="en-GB" sz="2200" dirty="0"/>
              <a:t>Holy Mary, Mother of God,</a:t>
            </a:r>
          </a:p>
          <a:p>
            <a:r>
              <a:rPr lang="en-GB" sz="2200" dirty="0"/>
              <a:t>pray for us sinners,</a:t>
            </a:r>
          </a:p>
          <a:p>
            <a:r>
              <a:rPr lang="en-GB" sz="2200" dirty="0"/>
              <a:t>now and at the hour of our death.</a:t>
            </a:r>
          </a:p>
          <a:p>
            <a:r>
              <a:rPr lang="en-GB" sz="2200" dirty="0"/>
              <a:t>Amen.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46" y="141277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u="sng" dirty="0"/>
              <a:t>The Glorious Mysteries</a:t>
            </a:r>
            <a:endParaRPr lang="en-GB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4" y="1438285"/>
            <a:ext cx="3219450" cy="458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1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360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dirty="0"/>
              <a:t>The Decent of the Holy Spirit</a:t>
            </a:r>
          </a:p>
          <a:p>
            <a:pPr algn="ctr"/>
            <a:endParaRPr lang="en-GB" sz="1000" b="1" dirty="0"/>
          </a:p>
          <a:p>
            <a:pPr algn="ctr"/>
            <a:r>
              <a:rPr lang="en-GB" dirty="0"/>
              <a:t>Acts of the Apostles 2: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4713" y="6305569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Gifts of the Holy Spirit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442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/>
              <a:t>Hail Mary, full of grace.</a:t>
            </a:r>
          </a:p>
          <a:p>
            <a:r>
              <a:rPr lang="en-GB" sz="2200" i="1" dirty="0"/>
              <a:t>Our Lord is with thee.</a:t>
            </a:r>
          </a:p>
          <a:p>
            <a:r>
              <a:rPr lang="en-GB" sz="2200" i="1" dirty="0"/>
              <a:t>Blessed art thou among women,</a:t>
            </a:r>
          </a:p>
          <a:p>
            <a:r>
              <a:rPr lang="en-GB" sz="2200" i="1" dirty="0"/>
              <a:t>and blessed is the fruit of thy womb,</a:t>
            </a:r>
          </a:p>
          <a:p>
            <a:r>
              <a:rPr lang="en-GB" sz="2200" i="1" dirty="0"/>
              <a:t>Jesus.</a:t>
            </a:r>
          </a:p>
          <a:p>
            <a:r>
              <a:rPr lang="en-GB" sz="2200" dirty="0"/>
              <a:t>Holy Mary, Mother of God,</a:t>
            </a:r>
          </a:p>
          <a:p>
            <a:r>
              <a:rPr lang="en-GB" sz="2200" dirty="0"/>
              <a:t>pray for us sinners,</a:t>
            </a:r>
          </a:p>
          <a:p>
            <a:r>
              <a:rPr lang="en-GB" sz="2200" dirty="0"/>
              <a:t>now and at the hour of our death.</a:t>
            </a:r>
          </a:p>
          <a:p>
            <a:r>
              <a:rPr lang="en-GB" sz="2200" dirty="0"/>
              <a:t>Amen.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46" y="141277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u="sng" dirty="0"/>
              <a:t>The Glorious Mysteries</a:t>
            </a:r>
            <a:endParaRPr lang="en-GB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82" y="1658997"/>
            <a:ext cx="3205802" cy="46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1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360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dirty="0"/>
              <a:t>The Assumption</a:t>
            </a:r>
          </a:p>
          <a:p>
            <a:pPr algn="ctr"/>
            <a:endParaRPr lang="en-GB" sz="1000" b="1" dirty="0"/>
          </a:p>
          <a:p>
            <a:pPr algn="ctr"/>
            <a:r>
              <a:rPr lang="en-GB" dirty="0"/>
              <a:t>John 14: 3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1829" y="6113961"/>
            <a:ext cx="229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To Jesus through 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442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/>
              <a:t>Hail Mary, full of grace.</a:t>
            </a:r>
          </a:p>
          <a:p>
            <a:r>
              <a:rPr lang="en-GB" sz="2200" i="1" dirty="0"/>
              <a:t>Our Lord is with thee.</a:t>
            </a:r>
          </a:p>
          <a:p>
            <a:r>
              <a:rPr lang="en-GB" sz="2200" i="1" dirty="0"/>
              <a:t>Blessed art thou among women,</a:t>
            </a:r>
          </a:p>
          <a:p>
            <a:r>
              <a:rPr lang="en-GB" sz="2200" i="1" dirty="0"/>
              <a:t>and blessed is the fruit of thy womb,</a:t>
            </a:r>
          </a:p>
          <a:p>
            <a:r>
              <a:rPr lang="en-GB" sz="2200" i="1" dirty="0"/>
              <a:t>Jesus.</a:t>
            </a:r>
          </a:p>
          <a:p>
            <a:r>
              <a:rPr lang="en-GB" sz="2200" dirty="0"/>
              <a:t>Holy Mary, Mother of God,</a:t>
            </a:r>
          </a:p>
          <a:p>
            <a:r>
              <a:rPr lang="en-GB" sz="2200" dirty="0"/>
              <a:t>pray for us sinners,</a:t>
            </a:r>
          </a:p>
          <a:p>
            <a:r>
              <a:rPr lang="en-GB" sz="2200" dirty="0"/>
              <a:t>now and at the hour of our death.</a:t>
            </a:r>
          </a:p>
          <a:p>
            <a:r>
              <a:rPr lang="en-GB" sz="2200" dirty="0"/>
              <a:t>Amen.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46" y="141277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600" u="sng" dirty="0"/>
              <a:t>The Glorious Mysteries</a:t>
            </a:r>
            <a:endParaRPr lang="en-GB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89" y="1412776"/>
            <a:ext cx="3219450" cy="46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844</TotalTime>
  <Words>651</Words>
  <Application>Microsoft Office PowerPoint</Application>
  <PresentationFormat>On-screen Show (4:3)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Schoolbook</vt:lpstr>
      <vt:lpstr>Gill Sans MT</vt:lpstr>
      <vt:lpstr>HfW cursive bold</vt:lpstr>
      <vt:lpstr>HfW precursive semibold</vt:lpstr>
      <vt:lpstr>Lucida Calligraphy</vt:lpstr>
      <vt:lpstr>Wingdings</vt:lpstr>
      <vt:lpstr>Wingdings 2</vt:lpstr>
      <vt:lpstr>Oriel</vt:lpstr>
      <vt:lpstr>Year 5</vt:lpstr>
      <vt:lpstr>Regina Caeli</vt:lpstr>
      <vt:lpstr>The Magnificat</vt:lpstr>
      <vt:lpstr>PowerPoint Presentation</vt:lpstr>
      <vt:lpstr>The glorious Mysteries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Diocesan Prayer for Vocations</vt:lpstr>
    </vt:vector>
  </TitlesOfParts>
  <Company>St Gabriels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</dc:title>
  <dc:creator>amy.cunningham</dc:creator>
  <cp:lastModifiedBy>Miss A CUNNINGHAM (st-gabriels.staffs.sch.uk)</cp:lastModifiedBy>
  <cp:revision>10</cp:revision>
  <cp:lastPrinted>2018-03-06T10:36:48Z</cp:lastPrinted>
  <dcterms:created xsi:type="dcterms:W3CDTF">2018-03-06T10:04:16Z</dcterms:created>
  <dcterms:modified xsi:type="dcterms:W3CDTF">2021-12-03T12:02:29Z</dcterms:modified>
</cp:coreProperties>
</file>